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79" r:id="rId3"/>
    <p:sldId id="280" r:id="rId4"/>
    <p:sldId id="289" r:id="rId5"/>
    <p:sldId id="290" r:id="rId6"/>
    <p:sldId id="281" r:id="rId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92" d="100"/>
          <a:sy n="92" d="100"/>
        </p:scale>
        <p:origin x="-75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802BA-5847-4CA4-8FD7-F4AC22EEB2AE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DCCC8C-5361-41FA-ACF6-2E9806AE5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19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" y="2567"/>
            <a:ext cx="9144294" cy="51435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rot="20649564">
            <a:off x="844179" y="1468706"/>
            <a:ext cx="6549492" cy="6592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5400" b="1" smtClean="0">
                <a:ln w="19050">
                  <a:solidFill>
                    <a:srgbClr val="FF0000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КТО ТАКИЕ ЭКОЛЯТА?</a:t>
            </a:r>
            <a:endParaRPr lang="ru-RU" sz="5400" b="1" dirty="0">
              <a:ln w="19050">
                <a:solidFill>
                  <a:srgbClr val="FF0000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581350">
            <a:off x="6921251" y="1814700"/>
            <a:ext cx="136742" cy="16460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>
                  <a:solidFill>
                    <a:srgbClr val="00B05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Группа № </a:t>
            </a:r>
            <a:r>
              <a:rPr lang="ru-RU" sz="2400" b="1" dirty="0">
                <a:ln w="11430">
                  <a:solidFill>
                    <a:srgbClr val="00B05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r>
              <a:rPr lang="ru-RU" sz="2400" b="1" dirty="0" smtClean="0">
                <a:ln w="11430">
                  <a:solidFill>
                    <a:srgbClr val="00B05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«ТЕРЕМОК»</a:t>
            </a:r>
            <a:endParaRPr lang="ru-RU" sz="2400" b="1" dirty="0">
              <a:ln w="11430">
                <a:solidFill>
                  <a:srgbClr val="00B050"/>
                </a:solidFill>
              </a:ln>
              <a:solidFill>
                <a:schemeClr val="accent3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54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7151"/>
            <a:ext cx="9143999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” – друзья и защитники Природы.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Они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родились в лесу, знают про него всё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вместе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герои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берегут 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охраняют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заботятся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 его обитателях. Они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помогут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тебе ближе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узнать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Природу,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подружиться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 ней и полюбить её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Давай, 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познакомимся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с ними 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поближе?</a:t>
            </a:r>
          </a:p>
          <a:p>
            <a:r>
              <a:rPr lang="ru-RU" sz="28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                            </a:t>
            </a:r>
            <a:endParaRPr lang="ru-RU" sz="28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877"/>
          <a:stretch/>
        </p:blipFill>
        <p:spPr bwMode="auto">
          <a:xfrm>
            <a:off x="0" y="1275606"/>
            <a:ext cx="3024359" cy="384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91" t="17844" r="5834" b="7258"/>
          <a:stretch/>
        </p:blipFill>
        <p:spPr>
          <a:xfrm>
            <a:off x="5580774" y="1923678"/>
            <a:ext cx="3563089" cy="316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18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51" y="173843"/>
            <a:ext cx="3240360" cy="47689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9872" y="84498"/>
            <a:ext cx="571703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Меня зовут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Умница.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самая серьёзная малышка в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розовой шапочке, с двумя забавными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косичками. Я ношу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зеленую юбочку, зеленый воротничок, желтые перчатки, темно-розовые башмачки.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много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знаю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рассказываю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своим друзьям интересные истории, потому что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люблю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читать.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Из всех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малышей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самая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старшая.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275856" y="0"/>
            <a:ext cx="5760640" cy="5143500"/>
          </a:xfrm>
          <a:prstGeom prst="wedgeRoundRectCallout">
            <a:avLst>
              <a:gd name="adj1" fmla="val -59760"/>
              <a:gd name="adj2" fmla="val -24485"/>
              <a:gd name="adj3" fmla="val 16667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54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5895"/>
            <a:ext cx="60121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Меня зовут Шалун.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Я- самый озорной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шкодливый, малыш. Я люблю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веселые игры, которых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знаю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великое множество.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всё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стремлюсь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узнать что-то новое и неизвестное,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 моя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жёлтая шапочка с торчащим дубовым листочком постоянно мелькает то тут, то там. К своей яркой шапочке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подобрал синие башмачки, перчатки и шарфик. 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07504" y="25895"/>
            <a:ext cx="5760640" cy="5117605"/>
          </a:xfrm>
          <a:prstGeom prst="wedgeRoundRectCallout">
            <a:avLst>
              <a:gd name="adj1" fmla="val 57777"/>
              <a:gd name="adj2" fmla="val -8758"/>
              <a:gd name="adj3" fmla="val 16667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40" t="13545" r="14121" b="11534"/>
          <a:stretch/>
        </p:blipFill>
        <p:spPr>
          <a:xfrm>
            <a:off x="6173079" y="178854"/>
            <a:ext cx="2970921" cy="478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830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13" t="8889" r="21477" b="14497"/>
          <a:stretch/>
        </p:blipFill>
        <p:spPr>
          <a:xfrm>
            <a:off x="179512" y="123478"/>
            <a:ext cx="3024336" cy="4822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07904" y="158546"/>
            <a:ext cx="52565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Меня зовут Ёлочка.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очень веселая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общительная. Я ношу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бордовую шапочку и такие же башмачки, желтые перчатки и маленькую брошку-шишечку на платье.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захожу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 малышам в гости, чтобы поиграть, поговорить о том, о сём.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707904" y="123478"/>
            <a:ext cx="5256584" cy="4436273"/>
          </a:xfrm>
          <a:prstGeom prst="wedgeRoundRectCallout">
            <a:avLst>
              <a:gd name="adj1" fmla="val -80888"/>
              <a:gd name="adj2" fmla="val -17739"/>
              <a:gd name="adj3" fmla="val 16667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612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70" t="7080" r="19969" b="7360"/>
          <a:stretch/>
        </p:blipFill>
        <p:spPr>
          <a:xfrm>
            <a:off x="5918178" y="411510"/>
            <a:ext cx="3199251" cy="45964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39338"/>
            <a:ext cx="59401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Меня зовут Тихоня.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Я люблю носить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оранжевую шапочку, темно-розовые ботинки, зеленые перчатки и такого же цвета воротничок из дубовых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листьев 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бордовый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пояс. Я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 вправду довольно тихий и скромный, даже скорее стеснительный. Но это нисколько не мешает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всячески поддерживать старшего брата – Шалуна – не только во всех его проказах, но и полезных делах. А ещё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люблю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цветы, поэтому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перед нашим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домиком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я разбил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чудесный цветник.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0" y="0"/>
            <a:ext cx="5940152" cy="4854309"/>
          </a:xfrm>
          <a:prstGeom prst="wedgeRoundRectCallout">
            <a:avLst>
              <a:gd name="adj1" fmla="val 64748"/>
              <a:gd name="adj2" fmla="val -14417"/>
              <a:gd name="adj3" fmla="val 16667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285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184</TotalTime>
  <Words>36</Words>
  <Application>Microsoft Office PowerPoint</Application>
  <PresentationFormat>Экран (16:9)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</dc:creator>
  <cp:lastModifiedBy>User</cp:lastModifiedBy>
  <cp:revision>21</cp:revision>
  <dcterms:created xsi:type="dcterms:W3CDTF">2020-05-19T14:43:44Z</dcterms:created>
  <dcterms:modified xsi:type="dcterms:W3CDTF">2023-12-20T20:10:49Z</dcterms:modified>
</cp:coreProperties>
</file>